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8" r:id="rId2"/>
    <p:sldId id="273" r:id="rId3"/>
    <p:sldId id="272" r:id="rId4"/>
    <p:sldId id="262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obal Electrical &amp;Electronics" initials="GE&amp;" lastIdx="1" clrIdx="0">
    <p:extLst>
      <p:ext uri="{19B8F6BF-5375-455C-9EA6-DF929625EA0E}">
        <p15:presenceInfo xmlns:p15="http://schemas.microsoft.com/office/powerpoint/2012/main" userId="83a8db3fabe63f8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661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7492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5014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995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0549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53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52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669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11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010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317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26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85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704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51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CB711-689E-46B3-AAFA-7997D27B2FE5}" type="datetimeFigureOut">
              <a:rPr lang="en-IN" smtClean="0"/>
              <a:t>08-08-2022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0C05C1-4169-401C-962F-AAA9A2E2D0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408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594B3BFA-1E99-4F17-B4C3-19F0C0690514}"/>
              </a:ext>
            </a:extLst>
          </p:cNvPr>
          <p:cNvSpPr txBox="1">
            <a:spLocks/>
          </p:cNvSpPr>
          <p:nvPr/>
        </p:nvSpPr>
        <p:spPr>
          <a:xfrm>
            <a:off x="-772160" y="4348153"/>
            <a:ext cx="9380132" cy="633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IN" sz="3600" dirty="0">
              <a:solidFill>
                <a:srgbClr val="0070C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EDFC71A-84FE-4C41-B296-C81A3D333035}"/>
              </a:ext>
            </a:extLst>
          </p:cNvPr>
          <p:cNvSpPr txBox="1">
            <a:spLocks/>
          </p:cNvSpPr>
          <p:nvPr/>
        </p:nvSpPr>
        <p:spPr>
          <a:xfrm>
            <a:off x="1103584" y="4981904"/>
            <a:ext cx="7504387" cy="2809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2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0A11D2-4DD6-9DB7-C6E6-1A8B254E3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546" y="817354"/>
            <a:ext cx="6846133" cy="413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659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513490"/>
            <a:ext cx="4227763" cy="48242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TRANSPORTATION </a:t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vast experience in domestic transportation ( BY Road ,Rail &amp; Air ).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doing Project cargo distribution across India  Expertise in transport management and planning allows us to design a solution that meet various customer need s and cost effective  , Safety etc..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4" name="Picture 14" descr="C:\Users\lenovo\Desktop\Nicon Marine\j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123" y="2727434"/>
            <a:ext cx="3665484" cy="228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99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513490"/>
            <a:ext cx="9105521" cy="4824248"/>
          </a:xfrm>
        </p:spPr>
        <p:txBody>
          <a:bodyPr>
            <a:normAutofit/>
          </a:bodyPr>
          <a:lstStyle/>
          <a:p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Address</a:t>
            </a:r>
            <a:b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102 2</a:t>
            </a:r>
            <a:r>
              <a:rPr lang="en-US" sz="2000" b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floor 2</a:t>
            </a:r>
            <a:r>
              <a:rPr lang="en-US" sz="20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Street ,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AC Block Anna Nagar,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Chennai – 600040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Phone: +91-9551271999 /+91-98403 90050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Email:</a:t>
            </a:r>
            <a:b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Sales: info@niconmarine.com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Website : </a:t>
            </a:r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www.niconmarine.com</a:t>
            </a:r>
            <a:endParaRPr lang="en-IN" sz="2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3800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235" y="1923393"/>
            <a:ext cx="7880903" cy="4398580"/>
          </a:xfrm>
        </p:spPr>
        <p:txBody>
          <a:bodyPr>
            <a:normAutofit/>
          </a:bodyPr>
          <a:lstStyle/>
          <a:p>
            <a:b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IN" sz="9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latin typeface="Forte" panose="03060902040502070203" pitchFamily="66" charset="0"/>
              </a:rPr>
              <a:t>THANK YOU </a:t>
            </a:r>
            <a:br>
              <a:rPr lang="en-IN" sz="9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70C0"/>
                </a:solidFill>
                <a:latin typeface="Forte" panose="03060902040502070203" pitchFamily="66" charset="0"/>
              </a:rPr>
            </a:br>
            <a:endParaRPr lang="en-IN" sz="2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276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EFBA-A475-41DA-A3B1-6E923A390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9" y="1599307"/>
            <a:ext cx="8758938" cy="4604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solidFill>
                  <a:schemeClr val="tx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Why NML?</a:t>
            </a:r>
            <a:br>
              <a:rPr lang="en-IN" sz="2800" dirty="0">
                <a:solidFill>
                  <a:schemeClr val="accent5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</a:br>
            <a:br>
              <a:rPr lang="en-IN" sz="1000" dirty="0">
                <a:latin typeface="Dubai Medium" panose="020B0603030403030204" pitchFamily="34" charset="-78"/>
                <a:cs typeface="Dubai Medium" panose="020B0603030403030204" pitchFamily="34" charset="-78"/>
              </a:rPr>
            </a:br>
            <a:r>
              <a:rPr lang="en-US" sz="2000" b="0" i="0" u="none" strike="noStrike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Our mission is to support the needs of the logistic industry's supply chain with a comprehensive suite of forward-thinking and cost -effective  services through network of both Indian  and overseas location  and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We manage our operation and services with honesty , efficiency .</a:t>
            </a:r>
            <a:br>
              <a:rPr lang="en-US" sz="2000" dirty="0">
                <a:latin typeface="Calibri" pitchFamily="34" charset="0"/>
                <a:cs typeface="Calibri" pitchFamily="34" charset="0"/>
              </a:rPr>
            </a:br>
            <a:br>
              <a:rPr lang="en-US" sz="2000" dirty="0">
                <a:latin typeface="Calibri" pitchFamily="34" charset="0"/>
                <a:cs typeface="Calibri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NML is an emerging logistics company in Chennai our line of business NVOCC , Freight Forwarding, Container Trading, Container leasing and Transportation.</a:t>
            </a:r>
            <a:endParaRPr lang="en-IN" sz="2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81473" y="6449625"/>
            <a:ext cx="40105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000" b="1" i="1" dirty="0">
                <a:latin typeface="Dubai Medium" panose="020B0603030403030204" pitchFamily="34" charset="-78"/>
                <a:cs typeface="Dubai Medium" panose="020B0603030403030204" pitchFamily="34" charset="-78"/>
              </a:rPr>
              <a:t>NML is Your Trustworthy Partner</a:t>
            </a:r>
            <a:endParaRPr lang="en-US" sz="20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94B3BFA-1E99-4F17-B4C3-19F0C0690514}"/>
              </a:ext>
            </a:extLst>
          </p:cNvPr>
          <p:cNvSpPr txBox="1">
            <a:spLocks/>
          </p:cNvSpPr>
          <p:nvPr/>
        </p:nvSpPr>
        <p:spPr>
          <a:xfrm>
            <a:off x="1422234" y="273459"/>
            <a:ext cx="7789143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IN" sz="3200" dirty="0">
              <a:solidFill>
                <a:srgbClr val="0070C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7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97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10800000" flipV="1">
            <a:off x="1919336" y="177167"/>
            <a:ext cx="6042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00855" y="761943"/>
            <a:ext cx="5060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N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stop logistics solution for customer needs)</a:t>
            </a:r>
          </a:p>
        </p:txBody>
      </p:sp>
    </p:spTree>
    <p:extLst>
      <p:ext uri="{BB962C8B-B14F-4D97-AF65-F5344CB8AC3E}">
        <p14:creationId xmlns:p14="http://schemas.microsoft.com/office/powerpoint/2010/main" val="393640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72707E2-51D5-4ED3-80DC-20268C2A9902}"/>
              </a:ext>
            </a:extLst>
          </p:cNvPr>
          <p:cNvSpPr txBox="1"/>
          <p:nvPr/>
        </p:nvSpPr>
        <p:spPr>
          <a:xfrm>
            <a:off x="535972" y="1682953"/>
            <a:ext cx="3239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ABOUT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7C36C6-BF35-41B2-970C-CD5F6502126F}"/>
              </a:ext>
            </a:extLst>
          </p:cNvPr>
          <p:cNvSpPr txBox="1"/>
          <p:nvPr/>
        </p:nvSpPr>
        <p:spPr>
          <a:xfrm>
            <a:off x="535972" y="1993667"/>
            <a:ext cx="41804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We are Over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16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 years of industry experience persons in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NML</a:t>
            </a:r>
            <a:endParaRPr lang="en-US" sz="16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We are great pleasure in offering its services in the area of logistics thus contributing towards the growth of the nation.</a:t>
            </a:r>
            <a:r>
              <a:rPr lang="en-US" sz="16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NML is one stop source for all worldwide moving services.</a:t>
            </a:r>
            <a:endParaRPr lang="en-US" sz="16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en-US" sz="16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CE3A52-07BB-4895-A118-A595000A3B19}"/>
              </a:ext>
            </a:extLst>
          </p:cNvPr>
          <p:cNvSpPr txBox="1"/>
          <p:nvPr/>
        </p:nvSpPr>
        <p:spPr>
          <a:xfrm>
            <a:off x="5047783" y="1682953"/>
            <a:ext cx="3246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Our mission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EF9A46-E5A0-49D1-81C1-C828AB8EEADA}"/>
              </a:ext>
            </a:extLst>
          </p:cNvPr>
          <p:cNvSpPr txBox="1"/>
          <p:nvPr/>
        </p:nvSpPr>
        <p:spPr>
          <a:xfrm>
            <a:off x="4919776" y="2255277"/>
            <a:ext cx="430845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We are dedicated in finding solutions to our customers’ problems whether they are big or small.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Our reputation &amp; credibility in the market provides to work with some of the biggest names in the industry.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trustworthy family, dedicated specialists eager to solve customers’ sourcing and inventory management problems.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"Let us build Trust in each other, Close relationship with High Integrity in business."</a:t>
            </a:r>
          </a:p>
          <a:p>
            <a:pPr fontAlgn="base"/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11115" y="6308353"/>
            <a:ext cx="40105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000" b="1" i="1" dirty="0">
                <a:latin typeface="Dubai Medium" panose="020B0603030403030204" pitchFamily="34" charset="-78"/>
                <a:cs typeface="Dubai Medium" panose="020B0603030403030204" pitchFamily="34" charset="-78"/>
              </a:rPr>
              <a:t>NML is Your Trustworthy Partner</a:t>
            </a:r>
            <a:endParaRPr lang="en-US" sz="20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94B3BFA-1E99-4F17-B4C3-19F0C0690514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492056" cy="899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EDFC71A-84FE-4C41-B296-C81A3D333035}"/>
              </a:ext>
            </a:extLst>
          </p:cNvPr>
          <p:cNvSpPr txBox="1">
            <a:spLocks/>
          </p:cNvSpPr>
          <p:nvPr/>
        </p:nvSpPr>
        <p:spPr>
          <a:xfrm>
            <a:off x="2885090" y="723274"/>
            <a:ext cx="4776951" cy="4498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  <a:endParaRPr lang="en-IN" sz="24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45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970605"/>
            <a:ext cx="6775383" cy="770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Area of Business </a:t>
            </a:r>
            <a:endParaRPr lang="en-I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NVOC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6" y="3200401"/>
            <a:ext cx="2569780" cy="187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Image result for container trading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904" y="3200399"/>
            <a:ext cx="2733648" cy="18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ogistics - SAL Global Logistics | Logistics transportation, Cargo  shipping, Logisti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969" y="3200401"/>
            <a:ext cx="2816280" cy="187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446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970605"/>
            <a:ext cx="6775383" cy="770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Area of Business </a:t>
            </a:r>
            <a:endParaRPr lang="en-I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AutoShape 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6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27" name="Picture 7" descr="Leas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05" y="2995448"/>
            <a:ext cx="3293898" cy="195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utoShape 11" descr="Container Transportation Service – Uditi Road Carrier Trans India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6" name="AutoShape 13" descr="Container Transportation Service – Uditi Road Carrier Trans India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34" name="Picture 14" descr="C:\Users\lenovo\Desktop\Nicon Marine\jj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827" y="2995448"/>
            <a:ext cx="3121574" cy="195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93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513490"/>
            <a:ext cx="4227763" cy="48242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NVOCC 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(Non – Vessel Operating Common Carriers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offer services across the Indian subcontinents, middle East , upper gulf and far East location . we have container inventory at all major port meet our clients requirements including  Dry Containers  &amp; Special Equipment's. Our strong and reliable network of agents helps in connecting the containers to various destination.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NVOC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096" y="3373821"/>
            <a:ext cx="3988676" cy="203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432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513490"/>
            <a:ext cx="4227763" cy="48242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CONTAINER TRADING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Buy &amp; Sell used or new shipping world wide in all type like dry van , Refrigerated &amp; Special containers and supplying quality containers as per customer needs and standard.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do additional services like CSC Certification Survey Reports and we ensure better service to our customer 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4" name="Picture 4" descr="Image result for container tradi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793" y="3200398"/>
            <a:ext cx="4367047" cy="213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18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513490"/>
            <a:ext cx="4227763" cy="482424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FORWARDING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We Provide freight forwarding service for all type of cargo with no restriction as to size , weight , location and mode of transport. Our expert provide a complete range of service that include import and export logistics for time sensitive , cost – sensitive ocean shipments.</a:t>
            </a:r>
            <a:br>
              <a:rPr lang="en-US" sz="2200" dirty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</a:br>
            <a:br>
              <a:rPr lang="en-US" sz="2200" dirty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200" dirty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We offer Quality forwarding , cost effective and customize  logistic solution to meet there customer requirements.   </a:t>
            </a:r>
            <a:endParaRPr lang="en-IN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4" name="Picture 6" descr="Logistics - SAL Global Logistics | Logistics transportation, Cargo  shipping, Logist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573" y="3128777"/>
            <a:ext cx="4083268" cy="226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488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1CAD56-16C3-4082-B5B9-8D0223BA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55" y="1513490"/>
            <a:ext cx="4227763" cy="48242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rPr>
              <a:t>LEASING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Nicon Marine offer domesticated ( Duty paid ) Cargo worthy &amp; IICL Container on lease / rental for domestic use (Static Storage , Transport ETC )…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Container inventory consists of all type and available all major ports across various location to meet our customer demands.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1935631-4E11-4861-B42A-77F1FC96DAA6}"/>
              </a:ext>
            </a:extLst>
          </p:cNvPr>
          <p:cNvSpPr txBox="1">
            <a:spLocks/>
          </p:cNvSpPr>
          <p:nvPr/>
        </p:nvSpPr>
        <p:spPr>
          <a:xfrm>
            <a:off x="1422235" y="273459"/>
            <a:ext cx="6350166" cy="944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IN" sz="3200" dirty="0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Nicon Marine logistics Pvt Ltd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BB8C76-EB5F-4FED-AC4D-EE4C5A788F76}"/>
              </a:ext>
            </a:extLst>
          </p:cNvPr>
          <p:cNvSpPr txBox="1">
            <a:spLocks/>
          </p:cNvSpPr>
          <p:nvPr/>
        </p:nvSpPr>
        <p:spPr>
          <a:xfrm>
            <a:off x="2002221" y="654355"/>
            <a:ext cx="5297213" cy="518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(One stop logistics solution for customer needs)</a:t>
            </a:r>
          </a:p>
        </p:txBody>
      </p:sp>
      <p:pic>
        <p:nvPicPr>
          <p:cNvPr id="10" name="Picture 2" descr="C:\Users\lenovo\Desktop\N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56" y="80489"/>
            <a:ext cx="1638270" cy="109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10" descr="Container leasing faces toughest challenge since 2009 downturn | JOC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12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" name="AutoShape 14" descr="Top 10 Container Leasing Companies | '22 Market Over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18" descr="Lease Shipping Containers | Container Leasing Company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5" name="Picture 7" descr="Leas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777" y="2806262"/>
            <a:ext cx="3924519" cy="282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7296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1085</TotalTime>
  <Words>740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Dubai Medium</vt:lpstr>
      <vt:lpstr>Forte</vt:lpstr>
      <vt:lpstr>Trebuchet MS</vt:lpstr>
      <vt:lpstr>Wingdings 3</vt:lpstr>
      <vt:lpstr>Facet</vt:lpstr>
      <vt:lpstr>PowerPoint Presentation</vt:lpstr>
      <vt:lpstr>Why NML?  Our mission is to support the needs of the logistic industry's supply chain with a comprehensive suite of forward-thinking and cost -effective  services through network of both Indian  and overseas location  and We manage our operation and services with honesty , efficiency .  NML is an emerging logistics company in Chennai our line of business NVOCC , Freight Forwarding, Container Trading, Container leasing and Transportation.</vt:lpstr>
      <vt:lpstr>PowerPoint Presentation</vt:lpstr>
      <vt:lpstr>Core Area of Business </vt:lpstr>
      <vt:lpstr>Core Area of Business </vt:lpstr>
      <vt:lpstr>NVOCC  (Non – Vessel Operating Common Carriers)   We offer services across the Indian subcontinents, middle East , upper gulf and far East location . we have container inventory at all major port meet our clients requirements including  Dry Containers  &amp; Special Equipment's. Our strong and reliable network of agents helps in connecting the containers to various destination.</vt:lpstr>
      <vt:lpstr>CONTAINER TRADING  We Buy &amp; Sell used or new shipping world wide in all type like dry van , Refrigerated &amp; Special containers and supplying quality containers as per customer needs and standard.  We do additional services like CSC Certification Survey Reports and we ensure better service to our customer </vt:lpstr>
      <vt:lpstr>FORWARDING   We Provide freight forwarding service for all type of cargo with no restriction as to size , weight , location and mode of transport. Our expert provide a complete range of service that include import and export logistics for time sensitive , cost – sensitive ocean shipments.  We offer Quality forwarding , cost effective and customize  logistic solution to meet there customer requirements.   </vt:lpstr>
      <vt:lpstr>LEASING  Nicon Marine offer domesticated ( Duty paid ) Cargo worthy &amp; IICL Container on lease / rental for domestic use (Static Storage , Transport ETC )…  Our Container inventory consists of all type and available all major ports across various location to meet our customer demands.</vt:lpstr>
      <vt:lpstr>TRANSPORTATION   We have vast experience in domestic transportation ( BY Road ,Rail &amp; Air ).  We doing Project cargo distribution across India  Expertise in transport management and planning allows us to design a solution that meet various customer need s and cost effective  , Safety etc..</vt:lpstr>
      <vt:lpstr> # Office Address   102 2nd  floor 2nd Street ,          AC Block Anna Nagar,          Chennai – 600040  Phone: +91-9551271999 /+91-98403 90050     Email: For Sales: info@niconmarine.com For Website : www.niconmarine.com</vt:lpstr>
      <vt:lpstr>           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Global Electrical &amp;Electronics</dc:creator>
  <cp:lastModifiedBy>Nicon Marine Logistics</cp:lastModifiedBy>
  <cp:revision>73</cp:revision>
  <dcterms:created xsi:type="dcterms:W3CDTF">2021-03-21T06:02:07Z</dcterms:created>
  <dcterms:modified xsi:type="dcterms:W3CDTF">2022-08-08T09:36:55Z</dcterms:modified>
</cp:coreProperties>
</file>